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8976D-1448-4D5C-97DB-21FB72A6E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687E22-60E8-462A-A7D6-9FA87A5D7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7A3640-1EFC-4ABE-B78B-B39B6C79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7C96-5302-450E-9048-4D3CEB0A176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E94511-6542-4256-BEBF-20F6A2AC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20715-C01E-49CA-85A3-D5A970ED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7D5E-FCB9-4670-BE56-9496EA9C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66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15BEE-E297-4615-BF16-9F38A1D4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436249-80A8-40D5-BF33-1D6F12DFD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117C8D-D73F-438E-A6A4-9D5AFC18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7C96-5302-450E-9048-4D3CEB0A176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53CE4-6DA2-42A1-8CE7-34925126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9345F-FFD7-445E-A398-076865D7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7D5E-FCB9-4670-BE56-9496EA9C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8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A2866A-5F58-4D22-A5FD-209438629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FEDC35-7A41-41BF-8D03-321727F01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1A6969-5A96-42EA-AD61-9F624BC4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7C96-5302-450E-9048-4D3CEB0A176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1387D-5CAF-4E5B-8E65-4201FCE7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F5B34A-38FB-4526-A691-061350DA4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7D5E-FCB9-4670-BE56-9496EA9C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0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53C71-0B05-4570-884E-8BB87C7B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253979-2ECB-4739-9C37-EF0582D76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29C975-EB74-4A19-9652-0C183090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7C96-5302-450E-9048-4D3CEB0A176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CD1FA1-5389-42F2-8CC8-3E4B2521C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18C35-5F25-43C6-8DD2-5F5F0EC3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7D5E-FCB9-4670-BE56-9496EA9C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3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0EE2D-FDAF-4611-BCCD-AD2A95CCC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EC8E7-EE9C-4576-B42C-B246B5565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A09C4-B63A-4B23-A9C2-516BE7B4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7C96-5302-450E-9048-4D3CEB0A176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27EDBE-FC59-4E74-958B-DFA7614C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F83F04-6FA7-432B-8476-AFAC885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7D5E-FCB9-4670-BE56-9496EA9C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75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3D454-4E5D-4D4F-A8ED-C692350E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DD468E-7BDB-404D-A4A0-06CAC615C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BE0AD3-8558-490A-B2F9-B50FD17CF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51DF9E-1347-46B3-811C-659C1975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7C96-5302-450E-9048-4D3CEB0A176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F123F5-B22E-4243-A7F6-DD6B76D2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9D0B6E-3D80-4913-B81C-EED158BD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7D5E-FCB9-4670-BE56-9496EA9C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11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9FB10-FD19-4F40-996A-E8818288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867358-2363-4E84-BF4B-C2E489F57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C65A81-545D-44B4-BEFB-410EF7DEE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51AD95-BDBB-4407-83B5-222572444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A4968E-E66C-4232-A177-47C699303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76AD6-8799-4093-A970-EF748588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7C96-5302-450E-9048-4D3CEB0A176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AF473D-E573-4B34-B9F9-1F0E442D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876751-9F19-46CD-8AFF-69266533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7D5E-FCB9-4670-BE56-9496EA9C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85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33B72-410A-4544-872C-F72A2E36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A3B782-B3DA-4A5C-9A1A-5F2F246C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7C96-5302-450E-9048-4D3CEB0A176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FEEC7C-0911-4497-9E79-BA3CFCDD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E5244F-46D1-4F0D-A9CD-77942910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7D5E-FCB9-4670-BE56-9496EA9C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8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BA475D-69E7-4FEC-B6C0-35CF84B4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7C96-5302-450E-9048-4D3CEB0A176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9C999A-F0B4-4918-9AE0-4E018C3A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ADCF8D-E782-49F5-A305-76FF4E9D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7D5E-FCB9-4670-BE56-9496EA9C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8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E79B6-7566-45E4-978A-58A5EEE5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2EED7A-FCD5-49C5-8AE0-2923234B2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895CCA-94D7-418C-A5DF-30AB18D55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3D9958-BF79-4B8A-A4AC-9B2C7F58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7C96-5302-450E-9048-4D3CEB0A176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A3BABE-B7CB-435A-8007-990609F9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9E4E16-7EDA-4AD7-A932-86F51EFC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7D5E-FCB9-4670-BE56-9496EA9C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4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30D5-6815-43B0-94F0-88EF0E8F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962C1B-E866-4765-A9FD-8FB363170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84DB39-1769-4248-B77F-51B80C9B2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8BF63E-83DC-42B8-88FD-9BD816FCC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7C96-5302-450E-9048-4D3CEB0A176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A71F7-EC18-4DB0-9EDB-4E81C2C0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F01EF5-27CE-4F18-BC2F-B33DF025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7D5E-FCB9-4670-BE56-9496EA9C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5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5BDE0-4754-4806-8BFE-2C09A33B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7D41F-4932-4AC0-B3B1-7C8D4117A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DED054-6CAF-4315-A3C9-A335B8803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D7C96-5302-450E-9048-4D3CEB0A176E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D1F66-9EC2-4B31-8EF5-778AC4F03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1C779-06E3-4A7B-B26B-475ACE26A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77D5E-FCB9-4670-BE56-9496EA9CE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6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0164B-7AE0-4EB6-9DF7-D2486CCA90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«Не пройди мимо»</a:t>
            </a:r>
          </a:p>
        </p:txBody>
      </p:sp>
    </p:spTree>
    <p:extLst>
      <p:ext uri="{BB962C8B-B14F-4D97-AF65-F5344CB8AC3E}">
        <p14:creationId xmlns:p14="http://schemas.microsoft.com/office/powerpoint/2010/main" val="1230108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633838D-547C-4665-8728-FCB5B859B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 по первой помощи, включающий в себя виды кровотечений и их остановка, для курсантов младшей группы №2 и старшей группы ВПК «Орден»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A43627-8765-4215-A9B1-40CE4EFFE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03" y="307492"/>
            <a:ext cx="3799289" cy="28494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143D7A-BB8E-41C1-B6C7-11A49791D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04" y="3429000"/>
            <a:ext cx="3799288" cy="284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5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633838D-547C-4665-8728-FCB5B859B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 по первой помощи, включающий в себя сердечно-легочную реанимацию в Новодвинском индустриальном техникуме и ГБПОУ Архангельском Педагогическом колледже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C1AD00-58C0-44BA-8044-FECB766DA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19" y="457200"/>
            <a:ext cx="7356629" cy="55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84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633838D-547C-4665-8728-FCB5B859B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 по первой помощи, включающий в себя ушибы, вывихи, растяжения, переломы, наложение шин, транспортировка пострадавшего, для курсантов младшей группы №4 и средней группы ВПК «Орден»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95D652-1A6F-48D1-8FD7-F59F051AA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60" y="213916"/>
            <a:ext cx="3932237" cy="29491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815DF0-2981-4D6F-8565-6EF938E29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60" y="3429000"/>
            <a:ext cx="3932237" cy="29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633838D-547C-4665-8728-FCB5B859B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 по первой помощи, включающий в себя ушибы, вывихи, растяжения, переломы, наложение шин, транспортировка пострадавшего, для курсантов младшей группы №2 и старшей группы ВПК «Орден»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2C8310-F528-4398-8CAA-3F84BF45A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57" y="741709"/>
            <a:ext cx="6457025" cy="48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14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633838D-547C-4665-8728-FCB5B859B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 по первой помощи, включающий в себя виды кровотечений и их остановка , для курсантов средней группы ВПК «Орден»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21AB50-48E6-42D4-AE41-981DBEF6E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88" y="807867"/>
            <a:ext cx="6403759" cy="48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44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633838D-547C-4665-8728-FCB5B859B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Пятичасовой курс по первой помощи для обучающихся профориентационной школы «Юный медик»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BA4DEA-0618-470C-83D9-C36FDE647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83" y="1019136"/>
            <a:ext cx="3215936" cy="42879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7A12B-EDD9-4463-AE94-A800A1E56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623" y="1019136"/>
            <a:ext cx="3215936" cy="42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31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633838D-547C-4665-8728-FCB5B859B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 по первой помощи, включающий в себя первую помощь при ожогах, обморожениях, а также как правильно вызвать скорую для первоклассников, остановка кровотечений для пятиклассников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C03BBD-B24A-42C3-84D6-3FE6EFA29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62" y="3257340"/>
            <a:ext cx="4878773" cy="2744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CC1C84-2B46-4FE2-8D51-A98086DCC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63" y="238588"/>
            <a:ext cx="4878772" cy="274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5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98D13B-84BC-48BB-9081-956E2F3C80C0}"/>
              </a:ext>
            </a:extLst>
          </p:cNvPr>
          <p:cNvSpPr txBox="1"/>
          <p:nvPr/>
        </p:nvSpPr>
        <p:spPr>
          <a:xfrm>
            <a:off x="266331" y="221942"/>
            <a:ext cx="11700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Основная цель - Обучение молодежи навыкам оказания первой помощи.</a:t>
            </a:r>
          </a:p>
          <a:p>
            <a:endParaRPr lang="ru-RU" dirty="0"/>
          </a:p>
          <a:p>
            <a:r>
              <a:rPr lang="ru-RU" dirty="0"/>
              <a:t>Задачи проекта: </a:t>
            </a:r>
          </a:p>
          <a:p>
            <a:pPr marL="342900" indent="-342900">
              <a:buAutoNum type="arabicPeriod"/>
            </a:pPr>
            <a:r>
              <a:rPr lang="ru-RU" dirty="0"/>
              <a:t>Подбор и консультация команды проекта; </a:t>
            </a:r>
          </a:p>
          <a:p>
            <a:pPr marL="342900" indent="-342900">
              <a:buAutoNum type="arabicPeriod"/>
            </a:pPr>
            <a:r>
              <a:rPr lang="ru-RU" dirty="0"/>
              <a:t>Разработка программы и методическим материалов для обучения; </a:t>
            </a:r>
          </a:p>
          <a:p>
            <a:pPr marL="342900" indent="-342900">
              <a:buAutoNum type="arabicPeriod"/>
            </a:pPr>
            <a:r>
              <a:rPr lang="ru-RU" dirty="0"/>
              <a:t>Проведение мероприятий по обучению молодежи навыкам первой помощи</a:t>
            </a:r>
          </a:p>
          <a:p>
            <a:endParaRPr lang="ru-RU" dirty="0"/>
          </a:p>
          <a:p>
            <a:r>
              <a:rPr lang="ru-RU" dirty="0"/>
              <a:t>Руководитель проекта – Белякова Екатерина Григорьевна</a:t>
            </a:r>
          </a:p>
        </p:txBody>
      </p:sp>
    </p:spTree>
    <p:extLst>
      <p:ext uri="{BB962C8B-B14F-4D97-AF65-F5344CB8AC3E}">
        <p14:creationId xmlns:p14="http://schemas.microsoft.com/office/powerpoint/2010/main" val="342725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6E9D4E-E8E2-4136-B66D-36BA7DCC63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4960537" y="457200"/>
            <a:ext cx="2825288" cy="223087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633838D-547C-4665-8728-FCB5B859B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 по первой помощи, включающий в себя комплектацию аптечки, сердечно-легочную реанимацию, инсульт, инфаркт, эпилепсию, для курсантов младшей группы №4 ВПК «Орден»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03B13E-2EAD-4AF8-8A57-78CA0EE2A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02" y="2836594"/>
            <a:ext cx="3611131" cy="28411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E07765-86C8-4DC1-9D88-9F0DA18BE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37" y="2836594"/>
            <a:ext cx="2239253" cy="28411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76CA02-AFDC-4630-B2D5-3D00AED0E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338" y="457200"/>
            <a:ext cx="3025096" cy="223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3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633838D-547C-4665-8728-FCB5B859B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 по первой помощи, включающий в себя комплектацию аптечки, сердечно-легочную реанимацию, инсульт, инфаркт, эпилепсию, для курсантов младшей группы №2 и старшей группы ВПК «Орден»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E49533-3F4D-43D3-9F3B-8A798901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55" y="3429000"/>
            <a:ext cx="3360275" cy="25202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E69F62-A2D2-4B07-A55E-8DDCDE282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38" y="457200"/>
            <a:ext cx="3335971" cy="25019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6D38AF-32BD-4412-B0E3-351D259FA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3447229"/>
            <a:ext cx="3335971" cy="250197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1D56502-C499-4A26-8635-A514F0DC8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161" y="457200"/>
            <a:ext cx="3335970" cy="250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3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633838D-547C-4665-8728-FCB5B859B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 по первой помощи, включающий в себя восстановительное положение, прием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Геймлиха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ожоги, обморожения , для курсантов младшей группы №4 и средней группы ВПК «Орден»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2F6F49-EE6D-4CA0-8CC5-5805EE3D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24" y="457198"/>
            <a:ext cx="3625048" cy="27187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5905DA-07EE-4ED9-AE19-147AFB250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24" y="3596304"/>
            <a:ext cx="3625048" cy="27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8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633838D-547C-4665-8728-FCB5B859B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 по первой помощи, включающий в себя восстановительное положение, прием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Геймлиха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ожоги, обморожения, для курсантов младшей группы №2 и старшей группы ВПК «Орден»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AF52D-0A9A-4520-8B95-8BD640C2E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7" y="1587399"/>
            <a:ext cx="4405001" cy="33037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02CEDC-F0ED-43A8-952D-3E3A5FED9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4" y="1587399"/>
            <a:ext cx="2458561" cy="32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2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633838D-547C-4665-8728-FCB5B859B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 по первой помощи, включающий в себя комплектацию аптечки, сердечно-легочную реанимацию, инсульт, инфаркт, эпилепсию, для студентов 1 курса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Северодвинского         техникума социальной инфраструктуры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80EEB7-0DBC-4A33-A325-05C9BC33D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821" y="279793"/>
            <a:ext cx="5353713" cy="30114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FC4CF79-C96A-47F5-92A4-E888DF573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822" y="3486845"/>
            <a:ext cx="5353712" cy="301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633838D-547C-4665-8728-FCB5B859B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 по первой помощи, включающий в себя комплектацию аптечки, сердечно-легочную реанимацию, инсульт, инфаркт, эпилепсию, для курсантов средней группы ВПК «Орден»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E46D12-3A2B-4CE1-9C43-44340491E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26" y="1014911"/>
            <a:ext cx="5728486" cy="429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6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633838D-547C-4665-8728-FCB5B859B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54117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 по первой помощи, включающий в себя виды кровотечений и их остановка, для курсантов младшей группы №4 ВПК «Орден»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FA90CA-BBEA-496F-A6AC-72CA3B59F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917" y="1065870"/>
            <a:ext cx="6021132" cy="45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48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430</Words>
  <Application>Microsoft Office PowerPoint</Application>
  <PresentationFormat>Широкоэкранный</PresentationFormat>
  <Paragraphs>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«Не пройди мимо»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 пройди мимо»</dc:title>
  <dc:creator>Александр Ряхин</dc:creator>
  <cp:lastModifiedBy>Александр Ряхин</cp:lastModifiedBy>
  <cp:revision>8</cp:revision>
  <dcterms:created xsi:type="dcterms:W3CDTF">2020-11-29T20:15:52Z</dcterms:created>
  <dcterms:modified xsi:type="dcterms:W3CDTF">2020-11-29T21:22:04Z</dcterms:modified>
</cp:coreProperties>
</file>